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19" r:id="rId2"/>
    <p:sldId id="508" r:id="rId3"/>
    <p:sldId id="526" r:id="rId4"/>
    <p:sldId id="416" r:id="rId5"/>
    <p:sldId id="510" r:id="rId6"/>
    <p:sldId id="512" r:id="rId7"/>
    <p:sldId id="509" r:id="rId8"/>
    <p:sldId id="504" r:id="rId9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Datenbanken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15.06.2017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Datentransformation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95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Benutzerdefiniert</PresentationFormat>
  <Paragraphs>81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SVA Master</vt:lpstr>
      <vt:lpstr>Python für Data-Wissenschaftler</vt:lpstr>
      <vt:lpstr>Agenda Tag 2.</vt:lpstr>
      <vt:lpstr>Agenda Tag 2.</vt:lpstr>
      <vt:lpstr>WAS ist PYTHON?</vt:lpstr>
      <vt:lpstr>Was ist Python?</vt:lpstr>
      <vt:lpstr>Ein Beispiel: fibonacci folge</vt:lpstr>
      <vt:lpstr>Vorbereitung der Umgebung  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523</cp:revision>
  <dcterms:created xsi:type="dcterms:W3CDTF">2016-02-05T11:03:53Z</dcterms:created>
  <dcterms:modified xsi:type="dcterms:W3CDTF">2017-06-21T12:37:29Z</dcterms:modified>
</cp:coreProperties>
</file>